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59" r:id="rId4"/>
    <p:sldId id="264" r:id="rId5"/>
    <p:sldId id="270" r:id="rId6"/>
    <p:sldId id="263" r:id="rId7"/>
    <p:sldId id="262" r:id="rId8"/>
    <p:sldId id="260" r:id="rId9"/>
    <p:sldId id="261" r:id="rId10"/>
    <p:sldId id="267" r:id="rId11"/>
    <p:sldId id="271" r:id="rId12"/>
    <p:sldId id="265" r:id="rId13"/>
    <p:sldId id="268" r:id="rId14"/>
    <p:sldId id="272" r:id="rId15"/>
    <p:sldId id="266" r:id="rId16"/>
    <p:sldId id="269" r:id="rId17"/>
    <p:sldId id="25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1E0A-BB05-4DCC-8F6C-24496AFB33B7}" type="datetimeFigureOut">
              <a:rPr lang="en-CA" smtClean="0"/>
              <a:t>2021-05-28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F8052-2FE7-4E8D-834B-EEE587D2D26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8779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F8052-2FE7-4E8D-834B-EEE587D2D265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3027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F8052-2FE7-4E8D-834B-EEE587D2D265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0970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F8052-2FE7-4E8D-834B-EEE587D2D265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5041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C684-4660-4154-A2D3-4956957EC5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FF3F8-D909-4C0A-B6FE-FBDE01108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494FA-3EEF-4818-8360-E478267AB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BC813-00E3-4F5B-9D9A-0941D3EDA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A09E1-4AB6-455C-BAC8-D2AE64E70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68163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41F1C-81F1-4B65-9653-477606A4D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D18641-1314-432F-93E6-BAFC8535B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F1D02E-022C-44A9-BB9D-1015F0561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1697B-AF61-446C-8249-BC07C765C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0293D-9403-4A0C-A08D-891011A5A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292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E7392A-3A7E-4AA0-A2E1-23F00651CF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325942-3CBD-4F16-8C3B-086DF0E7D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4D56B-12A2-4A37-9495-914CC98B0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2AE39-69E8-4ED1-979D-AE78127EF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F99C0-207F-4349-961C-20279B83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68509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2EEFF-AD11-4207-B93A-BD847EEE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C0E19-8886-4664-BF51-BD7BC467A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BD50-7B5F-4C3B-A875-789EA3148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6ACE3-7FAD-4644-8C77-23AF95A16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A2C0A-4819-49EA-8C21-6E098A2D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56496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8C0DB-B4B5-460E-A4BA-4AB83E09E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FDA4D-0B77-4E6C-B39F-6814837C9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AFAAB-A927-44B4-9AEC-6F1A20422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CD160-4481-493F-A84C-8C7B05D82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78B7B-4194-4AAD-B0E0-90480D11A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6246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86042-6A3E-4E8E-8840-2BDF6E21A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4F5FF-265C-4FCA-AB5F-041C523C90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4AB83C-7B59-405C-855F-DCE99FF71D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B729D-68DA-4227-B6FD-0B9EB941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DDFE1-BE59-4DE4-B322-F986B574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F9C97-9ADA-42CF-9B85-91066CE72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59696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ED6CA-93A5-4E64-B54C-F22E88C91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89737-37BA-4596-A3BC-801602351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453855-A592-4840-91E7-2FC19C758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EBAFEB-C48C-4D64-973E-0D6E7B6180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54A86B-E7F8-4BE9-9D42-2E538B938C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359C70-083D-469F-A4AA-D84A8D0E7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2639B0-892C-4C4B-BA0E-F7D1713B7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720C54-9763-4505-8CE8-9923C672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73532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BFA72-99F7-44A9-BDB2-8BE994922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565161-A743-4760-A6D3-8622D2C20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347EB1-130F-4F44-A2FF-1AF214B8F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46F-B6FC-48A2-9439-0DEA5D51A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66628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600C41-4F10-4FAB-9EF7-9633B1016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0A1B98-6F9F-433E-BE69-CF5A3B0F3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95368B-DF28-425F-BC77-387717F7F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4240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A6D11-662B-414A-AF6A-2F5E1C50F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66B04-622F-410C-BC28-FFD67DEDC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6B662C-5607-41CB-9F64-2FD78F9443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BD4627-28CC-4E7C-A8A2-DD569B6A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48BB6-85C9-4A31-8D05-7FFBD102D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D2BB5F-E36F-4384-89F8-7EAF640D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8924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0B743-79D7-4739-9E1F-B113D8FD0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25598-6912-43CB-81B8-04E7682C5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1E55D7-E5B9-4035-A19D-39CC6ADF2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1645D-7F39-4AD7-BE73-01A88F323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920922-7E2B-44D8-BE70-99D183ED3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13B242-84D6-449A-BE51-5382EBB46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96418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A0F970-83DB-4880-8FF8-552C9C57C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BCED3-CCEE-428A-A5A2-4B57DE35A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30CEF-AD90-4DE8-924E-E94DF4E04B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DE5F9-2E61-4448-ADD4-8887476FE5EF}" type="datetimeFigureOut">
              <a:rPr lang="en-CA" smtClean="0"/>
              <a:t>2021-05-28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4E59A-A80E-401D-B93C-901090EC4A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F403A-9A02-4E32-AABB-5AE88253F8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86A66-F644-4BA6-8BD0-16771FCCDC51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116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5AF54-E2EA-4BFB-A98F-6D3DFB369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9218" y="2643896"/>
            <a:ext cx="4213564" cy="1570207"/>
          </a:xfrm>
        </p:spPr>
        <p:txBody>
          <a:bodyPr>
            <a:noAutofit/>
          </a:bodyPr>
          <a:lstStyle/>
          <a:p>
            <a:r>
              <a:rPr lang="en-CA" sz="4000" dirty="0"/>
              <a:t>Hi, </a:t>
            </a:r>
            <a:br>
              <a:rPr lang="en-CA" sz="8000" dirty="0"/>
            </a:br>
            <a:r>
              <a:rPr lang="en-CA" sz="8000" dirty="0"/>
              <a:t>I’m Kevin.</a:t>
            </a:r>
          </a:p>
        </p:txBody>
      </p:sp>
    </p:spTree>
    <p:extLst>
      <p:ext uri="{BB962C8B-B14F-4D97-AF65-F5344CB8AC3E}">
        <p14:creationId xmlns:p14="http://schemas.microsoft.com/office/powerpoint/2010/main" val="3488172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F2036-1958-4DFC-91B6-2B54AE0F1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171" y="2766218"/>
            <a:ext cx="7132561" cy="1325563"/>
          </a:xfrm>
        </p:spPr>
        <p:txBody>
          <a:bodyPr>
            <a:noAutofit/>
          </a:bodyPr>
          <a:lstStyle/>
          <a:p>
            <a:r>
              <a:rPr lang="en-CA" sz="8000" dirty="0"/>
              <a:t>Guess I have to…</a:t>
            </a:r>
          </a:p>
        </p:txBody>
      </p:sp>
    </p:spTree>
    <p:extLst>
      <p:ext uri="{BB962C8B-B14F-4D97-AF65-F5344CB8AC3E}">
        <p14:creationId xmlns:p14="http://schemas.microsoft.com/office/powerpoint/2010/main" val="3128574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42920-0CF4-4085-938C-1FAF958FD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482" y="2766218"/>
            <a:ext cx="4515035" cy="1325563"/>
          </a:xfrm>
        </p:spPr>
        <p:txBody>
          <a:bodyPr>
            <a:noAutofit/>
          </a:bodyPr>
          <a:lstStyle/>
          <a:p>
            <a:r>
              <a:rPr lang="en-CA" sz="8000" dirty="0"/>
              <a:t>But how?</a:t>
            </a:r>
          </a:p>
        </p:txBody>
      </p:sp>
    </p:spTree>
    <p:extLst>
      <p:ext uri="{BB962C8B-B14F-4D97-AF65-F5344CB8AC3E}">
        <p14:creationId xmlns:p14="http://schemas.microsoft.com/office/powerpoint/2010/main" val="4214205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7BBCED-A76B-45C6-A803-ADAC867C3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890199"/>
            <a:ext cx="10515600" cy="1077602"/>
          </a:xfrm>
        </p:spPr>
      </p:pic>
    </p:spTree>
    <p:extLst>
      <p:ext uri="{BB962C8B-B14F-4D97-AF65-F5344CB8AC3E}">
        <p14:creationId xmlns:p14="http://schemas.microsoft.com/office/powerpoint/2010/main" val="843440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24A3-D4C4-4379-BBF9-FDA74C28F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671" y="2766218"/>
            <a:ext cx="8066658" cy="1325563"/>
          </a:xfrm>
        </p:spPr>
        <p:txBody>
          <a:bodyPr>
            <a:noAutofit/>
          </a:bodyPr>
          <a:lstStyle/>
          <a:p>
            <a:r>
              <a:rPr lang="en-CA" sz="6000" dirty="0"/>
              <a:t>Who likes bikes anyway?!</a:t>
            </a:r>
          </a:p>
        </p:txBody>
      </p:sp>
    </p:spTree>
    <p:extLst>
      <p:ext uri="{BB962C8B-B14F-4D97-AF65-F5344CB8AC3E}">
        <p14:creationId xmlns:p14="http://schemas.microsoft.com/office/powerpoint/2010/main" val="1407491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0B67F2-B234-408F-9464-0A220F753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89" y="1724562"/>
            <a:ext cx="10441422" cy="288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894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DDDB1-6160-471E-8CC6-80244DE9C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17AF4-401B-4376-9BEB-DF7F3EDFE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3F6665-A1DE-4E70-A757-28FA2810F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3" y="1345735"/>
            <a:ext cx="12031754" cy="35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178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6943D-8915-473A-915D-9C95D8E9E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5272" y="2766218"/>
            <a:ext cx="6761456" cy="1325563"/>
          </a:xfrm>
        </p:spPr>
        <p:txBody>
          <a:bodyPr>
            <a:noAutofit/>
          </a:bodyPr>
          <a:lstStyle/>
          <a:p>
            <a:r>
              <a:rPr lang="en-CA" sz="6000" dirty="0"/>
              <a:t>Guess I really have to </a:t>
            </a:r>
            <a:br>
              <a:rPr lang="en-CA" sz="6000" dirty="0"/>
            </a:br>
            <a:r>
              <a:rPr lang="en-CA" sz="6000" dirty="0"/>
              <a:t>go to work…</a:t>
            </a:r>
          </a:p>
        </p:txBody>
      </p:sp>
    </p:spTree>
    <p:extLst>
      <p:ext uri="{BB962C8B-B14F-4D97-AF65-F5344CB8AC3E}">
        <p14:creationId xmlns:p14="http://schemas.microsoft.com/office/powerpoint/2010/main" val="660832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BE937-A3EA-4569-8BEE-5D542A171D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6A4CAC-6A16-40D3-A640-CB0BF67621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D4D9BA-730E-416C-B799-50B13B3F5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28575"/>
            <a:ext cx="6858000" cy="68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90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F2F6F-00FB-402D-9BFA-677379417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1551" y="2361872"/>
            <a:ext cx="6544230" cy="2134256"/>
          </a:xfrm>
        </p:spPr>
        <p:txBody>
          <a:bodyPr>
            <a:noAutofit/>
          </a:bodyPr>
          <a:lstStyle/>
          <a:p>
            <a:r>
              <a:rPr lang="en-CA" sz="4000" dirty="0"/>
              <a:t>And this is my </a:t>
            </a:r>
            <a:r>
              <a:rPr lang="en-CA" sz="8000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350235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07FA6-F591-464A-98F4-31E74F04F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3074" y="2022301"/>
            <a:ext cx="5394294" cy="2813397"/>
          </a:xfrm>
        </p:spPr>
        <p:txBody>
          <a:bodyPr>
            <a:normAutofit fontScale="90000"/>
          </a:bodyPr>
          <a:lstStyle/>
          <a:p>
            <a:r>
              <a:rPr lang="en-CA" sz="4000" dirty="0"/>
              <a:t>On</a:t>
            </a:r>
            <a:br>
              <a:rPr lang="en-CA" dirty="0"/>
            </a:br>
            <a:r>
              <a:rPr lang="en-CA" sz="8900" dirty="0"/>
              <a:t>Transport of </a:t>
            </a:r>
            <a:br>
              <a:rPr lang="en-CA" sz="8900" dirty="0"/>
            </a:br>
            <a:r>
              <a:rPr lang="en-CA" sz="8900" dirty="0"/>
              <a:t>London</a:t>
            </a:r>
          </a:p>
        </p:txBody>
      </p:sp>
    </p:spTree>
    <p:extLst>
      <p:ext uri="{BB962C8B-B14F-4D97-AF65-F5344CB8AC3E}">
        <p14:creationId xmlns:p14="http://schemas.microsoft.com/office/powerpoint/2010/main" val="1287013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D5B7C-6B3D-4CB6-94BC-565E4105F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29DECD-AF28-4511-9BE5-6235EB5FB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899" y="365125"/>
            <a:ext cx="4417381" cy="5888513"/>
          </a:xfrm>
        </p:spPr>
      </p:pic>
    </p:spTree>
    <p:extLst>
      <p:ext uri="{BB962C8B-B14F-4D97-AF65-F5344CB8AC3E}">
        <p14:creationId xmlns:p14="http://schemas.microsoft.com/office/powerpoint/2010/main" val="1385968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23BD4-01BD-449C-ACCB-849B13BF3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FA10C-5A11-483F-B96B-6B1C78BBA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96A82-3910-4A0C-95FC-D5CDF58386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38" b="16116"/>
          <a:stretch/>
        </p:blipFill>
        <p:spPr>
          <a:xfrm>
            <a:off x="3648722" y="365125"/>
            <a:ext cx="4616389" cy="588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864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846E7-8AED-4AFB-AC4B-197B23F00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398" y="2171002"/>
            <a:ext cx="7187215" cy="2515996"/>
          </a:xfrm>
        </p:spPr>
        <p:txBody>
          <a:bodyPr>
            <a:normAutofit fontScale="90000"/>
          </a:bodyPr>
          <a:lstStyle/>
          <a:p>
            <a:r>
              <a:rPr lang="en-CA" sz="4000" dirty="0"/>
              <a:t>Problem:</a:t>
            </a:r>
            <a:br>
              <a:rPr lang="en-CA" dirty="0"/>
            </a:br>
            <a:r>
              <a:rPr lang="en-CA" sz="8000" dirty="0"/>
              <a:t>How should I go to work?</a:t>
            </a:r>
          </a:p>
        </p:txBody>
      </p:sp>
    </p:spTree>
    <p:extLst>
      <p:ext uri="{BB962C8B-B14F-4D97-AF65-F5344CB8AC3E}">
        <p14:creationId xmlns:p14="http://schemas.microsoft.com/office/powerpoint/2010/main" val="1882331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98D1-EB04-4E19-A923-05254575C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6836" y="1625683"/>
            <a:ext cx="4399625" cy="1136474"/>
          </a:xfrm>
        </p:spPr>
        <p:txBody>
          <a:bodyPr/>
          <a:lstStyle/>
          <a:p>
            <a:r>
              <a:rPr lang="en-CA" dirty="0"/>
              <a:t>What did I use?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95C1E2-84EA-455D-BDC8-9ADC55497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836" y="2762157"/>
            <a:ext cx="8078327" cy="133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927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81FA1-C953-45B1-91DA-D5390A3B3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6474" y="2766218"/>
            <a:ext cx="6243969" cy="1325563"/>
          </a:xfrm>
        </p:spPr>
        <p:txBody>
          <a:bodyPr>
            <a:normAutofit fontScale="90000"/>
          </a:bodyPr>
          <a:lstStyle/>
          <a:p>
            <a:r>
              <a:rPr lang="en-CA" sz="4000" dirty="0"/>
              <a:t>Real question…</a:t>
            </a:r>
            <a:br>
              <a:rPr lang="en-CA" dirty="0"/>
            </a:br>
            <a:r>
              <a:rPr lang="en-CA" sz="8000" dirty="0"/>
              <a:t>Do I go to work?</a:t>
            </a:r>
          </a:p>
        </p:txBody>
      </p:sp>
    </p:spTree>
    <p:extLst>
      <p:ext uri="{BB962C8B-B14F-4D97-AF65-F5344CB8AC3E}">
        <p14:creationId xmlns:p14="http://schemas.microsoft.com/office/powerpoint/2010/main" val="746939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DA40C-40CA-404D-B822-D317DDFC1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58BC-DAE8-4DD2-8A65-065931B99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7FD96B-CAD8-493E-B6F0-627FC32BE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178" y="2952683"/>
            <a:ext cx="8735644" cy="95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522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68</Words>
  <Application>Microsoft Office PowerPoint</Application>
  <PresentationFormat>Widescreen</PresentationFormat>
  <Paragraphs>13</Paragraphs>
  <Slides>17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Hi,  I’m Kevin.</vt:lpstr>
      <vt:lpstr>And this is my Presentation</vt:lpstr>
      <vt:lpstr>On Transport of  London</vt:lpstr>
      <vt:lpstr>PowerPoint Presentation</vt:lpstr>
      <vt:lpstr>PowerPoint Presentation</vt:lpstr>
      <vt:lpstr>Problem: How should I go to work?</vt:lpstr>
      <vt:lpstr>What did I use?</vt:lpstr>
      <vt:lpstr>Real question… Do I go to work?</vt:lpstr>
      <vt:lpstr>PowerPoint Presentation</vt:lpstr>
      <vt:lpstr>Guess I have to…</vt:lpstr>
      <vt:lpstr>But how?</vt:lpstr>
      <vt:lpstr>PowerPoint Presentation</vt:lpstr>
      <vt:lpstr>Who likes bikes anyway?!</vt:lpstr>
      <vt:lpstr>PowerPoint Presentation</vt:lpstr>
      <vt:lpstr>PowerPoint Presentation</vt:lpstr>
      <vt:lpstr>Guess I really have to  go to work…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Ting</dc:creator>
  <cp:lastModifiedBy>Kevin Ting</cp:lastModifiedBy>
  <cp:revision>37</cp:revision>
  <dcterms:created xsi:type="dcterms:W3CDTF">2021-05-28T19:28:40Z</dcterms:created>
  <dcterms:modified xsi:type="dcterms:W3CDTF">2021-05-28T20:52:18Z</dcterms:modified>
</cp:coreProperties>
</file>

<file path=docProps/thumbnail.jpeg>
</file>